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6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04" autoAdjust="0"/>
    <p:restoredTop sz="94660"/>
  </p:normalViewPr>
  <p:slideViewPr>
    <p:cSldViewPr>
      <p:cViewPr>
        <p:scale>
          <a:sx n="76" d="100"/>
          <a:sy n="76" d="100"/>
        </p:scale>
        <p:origin x="-918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7A655C-F4BC-4C87-B83C-FD1584EF4FC7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2DA8424-6513-48E3-BC26-590104D9D30C}">
      <dgm:prSet phldrT="[Text]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GB" b="1" dirty="0" smtClean="0">
              <a:solidFill>
                <a:schemeClr val="bg1"/>
              </a:solidFill>
            </a:rPr>
            <a:t>I am Special</a:t>
          </a:r>
        </a:p>
        <a:p>
          <a:r>
            <a:rPr lang="en-GB" b="1" dirty="0" smtClean="0">
              <a:solidFill>
                <a:schemeClr val="bg1"/>
              </a:solidFill>
            </a:rPr>
            <a:t>Junior Infants</a:t>
          </a:r>
          <a:endParaRPr lang="en-GB" b="1" dirty="0">
            <a:solidFill>
              <a:schemeClr val="bg1"/>
            </a:solidFill>
          </a:endParaRPr>
        </a:p>
      </dgm:t>
    </dgm:pt>
    <dgm:pt modelId="{9FD3C99D-F9D0-4F48-95EB-BC750D5BC3E7}" type="parTrans" cxnId="{DDCB7CF8-5655-4DE7-ACE6-8AD2E1FBB331}">
      <dgm:prSet/>
      <dgm:spPr/>
      <dgm:t>
        <a:bodyPr/>
        <a:lstStyle/>
        <a:p>
          <a:endParaRPr lang="en-GB"/>
        </a:p>
      </dgm:t>
    </dgm:pt>
    <dgm:pt modelId="{5B79AEB7-E364-43EC-8CF4-43187D9554CC}" type="sibTrans" cxnId="{DDCB7CF8-5655-4DE7-ACE6-8AD2E1FBB331}">
      <dgm:prSet/>
      <dgm:spPr/>
      <dgm:t>
        <a:bodyPr/>
        <a:lstStyle/>
        <a:p>
          <a:endParaRPr lang="en-GB"/>
        </a:p>
      </dgm:t>
    </dgm:pt>
    <dgm:pt modelId="{DA3C9F7B-0CFF-4723-B4BE-4E8E42D2BA82}">
      <dgm:prSet phldrT="[Text]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GB" b="1" dirty="0" smtClean="0"/>
            <a:t>You are special</a:t>
          </a:r>
        </a:p>
        <a:p>
          <a:r>
            <a:rPr lang="en-GB" b="1" dirty="0" smtClean="0"/>
            <a:t>Senior Infants</a:t>
          </a:r>
          <a:endParaRPr lang="en-GB" b="1" dirty="0"/>
        </a:p>
      </dgm:t>
    </dgm:pt>
    <dgm:pt modelId="{C5A08DC6-EE65-4686-A62F-78B91CE0674F}" type="parTrans" cxnId="{058E6D16-58AB-4B0F-A535-0D08CAA336D8}">
      <dgm:prSet/>
      <dgm:spPr/>
      <dgm:t>
        <a:bodyPr/>
        <a:lstStyle/>
        <a:p>
          <a:endParaRPr lang="en-GB"/>
        </a:p>
      </dgm:t>
    </dgm:pt>
    <dgm:pt modelId="{079DC1F2-9875-4CDA-9236-AD4724B740AE}" type="sibTrans" cxnId="{058E6D16-58AB-4B0F-A535-0D08CAA336D8}">
      <dgm:prSet/>
      <dgm:spPr/>
      <dgm:t>
        <a:bodyPr/>
        <a:lstStyle/>
        <a:p>
          <a:endParaRPr lang="en-GB"/>
        </a:p>
      </dgm:t>
    </dgm:pt>
    <dgm:pt modelId="{F3173DFC-8395-471A-9DAE-EF630452DDBC}">
      <dgm:prSet phldrT="[Text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GB" b="1" dirty="0" smtClean="0"/>
            <a:t>We</a:t>
          </a:r>
          <a:r>
            <a:rPr lang="en-GB" b="1" i="1" dirty="0" smtClean="0"/>
            <a:t> are special</a:t>
          </a:r>
        </a:p>
        <a:p>
          <a:r>
            <a:rPr lang="en-GB" b="1" i="1" dirty="0" smtClean="0"/>
            <a:t>1</a:t>
          </a:r>
          <a:r>
            <a:rPr lang="en-GB" b="1" i="1" baseline="30000" dirty="0" smtClean="0"/>
            <a:t>st</a:t>
          </a:r>
          <a:r>
            <a:rPr lang="en-GB" b="1" i="1" dirty="0" smtClean="0"/>
            <a:t> Class</a:t>
          </a:r>
          <a:endParaRPr lang="en-GB" b="1" i="1" dirty="0"/>
        </a:p>
      </dgm:t>
    </dgm:pt>
    <dgm:pt modelId="{4253882F-DEFB-4A33-9E12-EB47F8441493}" type="parTrans" cxnId="{7E0DC234-213A-4117-8C35-BEB1DCB6D3BE}">
      <dgm:prSet/>
      <dgm:spPr/>
      <dgm:t>
        <a:bodyPr/>
        <a:lstStyle/>
        <a:p>
          <a:endParaRPr lang="en-GB"/>
        </a:p>
      </dgm:t>
    </dgm:pt>
    <dgm:pt modelId="{03D2B329-D175-42BA-BCBD-13D843CA44F0}" type="sibTrans" cxnId="{7E0DC234-213A-4117-8C35-BEB1DCB6D3BE}">
      <dgm:prSet/>
      <dgm:spPr/>
      <dgm:t>
        <a:bodyPr/>
        <a:lstStyle/>
        <a:p>
          <a:endParaRPr lang="en-GB"/>
        </a:p>
      </dgm:t>
    </dgm:pt>
    <dgm:pt modelId="{698DAA23-7010-4BA2-ADC3-7D75015758D3}">
      <dgm:prSet phldrT="[Text]" custT="1"/>
      <dgm:spPr/>
      <dgm:t>
        <a:bodyPr/>
        <a:lstStyle/>
        <a:p>
          <a:r>
            <a:rPr lang="en-GB" sz="4800" b="1" dirty="0" smtClean="0"/>
            <a:t>Connected</a:t>
          </a:r>
        </a:p>
        <a:p>
          <a:r>
            <a:rPr lang="en-GB" sz="4800" b="1" dirty="0" smtClean="0"/>
            <a:t>Reconnected</a:t>
          </a:r>
        </a:p>
        <a:p>
          <a:r>
            <a:rPr lang="en-GB" sz="4800" b="1" dirty="0" smtClean="0"/>
            <a:t>2</a:t>
          </a:r>
          <a:r>
            <a:rPr lang="en-GB" sz="4800" b="1" baseline="30000" dirty="0" smtClean="0"/>
            <a:t>nd</a:t>
          </a:r>
          <a:r>
            <a:rPr lang="en-GB" sz="4800" b="1" dirty="0" smtClean="0"/>
            <a:t> Class</a:t>
          </a:r>
          <a:endParaRPr lang="en-GB" sz="800" b="1" dirty="0" smtClean="0"/>
        </a:p>
      </dgm:t>
    </dgm:pt>
    <dgm:pt modelId="{3448BCF1-A71A-441C-A58A-2B856A0A9F1F}" type="parTrans" cxnId="{270B1AE6-76A0-47C7-99D2-611D04ABC1C5}">
      <dgm:prSet/>
      <dgm:spPr/>
      <dgm:t>
        <a:bodyPr/>
        <a:lstStyle/>
        <a:p>
          <a:endParaRPr lang="en-GB"/>
        </a:p>
      </dgm:t>
    </dgm:pt>
    <dgm:pt modelId="{B7699432-8950-42D6-B54B-6EDE3B96F18F}" type="sibTrans" cxnId="{270B1AE6-76A0-47C7-99D2-611D04ABC1C5}">
      <dgm:prSet/>
      <dgm:spPr/>
      <dgm:t>
        <a:bodyPr/>
        <a:lstStyle/>
        <a:p>
          <a:endParaRPr lang="en-GB"/>
        </a:p>
      </dgm:t>
    </dgm:pt>
    <dgm:pt modelId="{E8D59E60-15CC-4177-9F49-E4111A2EBD7D}" type="pres">
      <dgm:prSet presAssocID="{097A655C-F4BC-4C87-B83C-FD1584EF4FC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262850B-4B27-4116-8057-D8EBE3D1DE36}" type="pres">
      <dgm:prSet presAssocID="{92DA8424-6513-48E3-BC26-590104D9D30C}" presName="node" presStyleLbl="node1" presStyleIdx="0" presStyleCnt="4" custScaleX="132990" custScaleY="176580" custRadScaleRad="132238" custRadScaleInc="23677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7264219-8076-42BC-8FB4-2007F547A96E}" type="pres">
      <dgm:prSet presAssocID="{92DA8424-6513-48E3-BC26-590104D9D30C}" presName="spNode" presStyleCnt="0"/>
      <dgm:spPr/>
    </dgm:pt>
    <dgm:pt modelId="{A32CB3CE-F47E-405A-9DBD-FC658B1B82DD}" type="pres">
      <dgm:prSet presAssocID="{5B79AEB7-E364-43EC-8CF4-43187D9554CC}" presName="sibTrans" presStyleLbl="sibTrans1D1" presStyleIdx="0" presStyleCnt="4"/>
      <dgm:spPr/>
      <dgm:t>
        <a:bodyPr/>
        <a:lstStyle/>
        <a:p>
          <a:endParaRPr lang="en-GB"/>
        </a:p>
      </dgm:t>
    </dgm:pt>
    <dgm:pt modelId="{1CB1DD7B-B4AA-490C-B34E-38BCE24BDAC3}" type="pres">
      <dgm:prSet presAssocID="{DA3C9F7B-0CFF-4723-B4BE-4E8E42D2BA82}" presName="node" presStyleLbl="node1" presStyleIdx="1" presStyleCnt="4" custScaleX="161354" custScaleY="159909" custRadScaleRad="94770" custRadScaleInc="18786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BCD5840-8870-45B6-8DC4-BFBF2AFBE968}" type="pres">
      <dgm:prSet presAssocID="{DA3C9F7B-0CFF-4723-B4BE-4E8E42D2BA82}" presName="spNode" presStyleCnt="0"/>
      <dgm:spPr/>
    </dgm:pt>
    <dgm:pt modelId="{EF9FC14F-FBC7-44B3-BDA8-7C28093AF255}" type="pres">
      <dgm:prSet presAssocID="{079DC1F2-9875-4CDA-9236-AD4724B740AE}" presName="sibTrans" presStyleLbl="sibTrans1D1" presStyleIdx="1" presStyleCnt="4"/>
      <dgm:spPr/>
      <dgm:t>
        <a:bodyPr/>
        <a:lstStyle/>
        <a:p>
          <a:endParaRPr lang="en-GB"/>
        </a:p>
      </dgm:t>
    </dgm:pt>
    <dgm:pt modelId="{4E7DCA0E-ED5D-4E6C-A7E2-3B5DBE114ABB}" type="pres">
      <dgm:prSet presAssocID="{F3173DFC-8395-471A-9DAE-EF630452DDBC}" presName="node" presStyleLbl="node1" presStyleIdx="2" presStyleCnt="4" custScaleX="149282" custScaleY="174248" custRadScaleRad="130488" custRadScaleInc="24258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9374B70-884A-4256-833B-3EBDF16C322F}" type="pres">
      <dgm:prSet presAssocID="{F3173DFC-8395-471A-9DAE-EF630452DDBC}" presName="spNode" presStyleCnt="0"/>
      <dgm:spPr/>
    </dgm:pt>
    <dgm:pt modelId="{88ABDD48-48EA-4EE2-A594-423ABE277DAD}" type="pres">
      <dgm:prSet presAssocID="{03D2B329-D175-42BA-BCBD-13D843CA44F0}" presName="sibTrans" presStyleLbl="sibTrans1D1" presStyleIdx="2" presStyleCnt="4"/>
      <dgm:spPr/>
      <dgm:t>
        <a:bodyPr/>
        <a:lstStyle/>
        <a:p>
          <a:endParaRPr lang="en-GB"/>
        </a:p>
      </dgm:t>
    </dgm:pt>
    <dgm:pt modelId="{F699AF07-6127-493E-928A-C43CE2956D7B}" type="pres">
      <dgm:prSet presAssocID="{698DAA23-7010-4BA2-ADC3-7D75015758D3}" presName="node" presStyleLbl="node1" presStyleIdx="3" presStyleCnt="4" custScaleX="221611" custScaleY="193925" custRadScaleRad="126291" custRadScaleInc="12232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759EDED-4F33-47AF-9FC8-E7D2A1F644CA}" type="pres">
      <dgm:prSet presAssocID="{698DAA23-7010-4BA2-ADC3-7D75015758D3}" presName="spNode" presStyleCnt="0"/>
      <dgm:spPr/>
    </dgm:pt>
    <dgm:pt modelId="{0878CCE8-8283-4C77-AAD6-1E78EF2DA0C0}" type="pres">
      <dgm:prSet presAssocID="{B7699432-8950-42D6-B54B-6EDE3B96F18F}" presName="sibTrans" presStyleLbl="sibTrans1D1" presStyleIdx="3" presStyleCnt="4"/>
      <dgm:spPr/>
      <dgm:t>
        <a:bodyPr/>
        <a:lstStyle/>
        <a:p>
          <a:endParaRPr lang="en-GB"/>
        </a:p>
      </dgm:t>
    </dgm:pt>
  </dgm:ptLst>
  <dgm:cxnLst>
    <dgm:cxn modelId="{D7895599-3570-4DD0-B5E0-1B8B33BBFE7D}" type="presOf" srcId="{DA3C9F7B-0CFF-4723-B4BE-4E8E42D2BA82}" destId="{1CB1DD7B-B4AA-490C-B34E-38BCE24BDAC3}" srcOrd="0" destOrd="0" presId="urn:microsoft.com/office/officeart/2005/8/layout/cycle6"/>
    <dgm:cxn modelId="{9FA926B5-4FD8-4B55-8F4D-7DCA9C0BC93F}" type="presOf" srcId="{B7699432-8950-42D6-B54B-6EDE3B96F18F}" destId="{0878CCE8-8283-4C77-AAD6-1E78EF2DA0C0}" srcOrd="0" destOrd="0" presId="urn:microsoft.com/office/officeart/2005/8/layout/cycle6"/>
    <dgm:cxn modelId="{33AABA0E-D7C3-4EF0-9DE3-B161A2FC0C05}" type="presOf" srcId="{079DC1F2-9875-4CDA-9236-AD4724B740AE}" destId="{EF9FC14F-FBC7-44B3-BDA8-7C28093AF255}" srcOrd="0" destOrd="0" presId="urn:microsoft.com/office/officeart/2005/8/layout/cycle6"/>
    <dgm:cxn modelId="{5E3C48CB-E3F9-4B31-BAE8-D9E9CF85E73F}" type="presOf" srcId="{03D2B329-D175-42BA-BCBD-13D843CA44F0}" destId="{88ABDD48-48EA-4EE2-A594-423ABE277DAD}" srcOrd="0" destOrd="0" presId="urn:microsoft.com/office/officeart/2005/8/layout/cycle6"/>
    <dgm:cxn modelId="{7E0DC234-213A-4117-8C35-BEB1DCB6D3BE}" srcId="{097A655C-F4BC-4C87-B83C-FD1584EF4FC7}" destId="{F3173DFC-8395-471A-9DAE-EF630452DDBC}" srcOrd="2" destOrd="0" parTransId="{4253882F-DEFB-4A33-9E12-EB47F8441493}" sibTransId="{03D2B329-D175-42BA-BCBD-13D843CA44F0}"/>
    <dgm:cxn modelId="{86DBA3B8-C4DB-41F7-B411-0EC0D445233C}" type="presOf" srcId="{698DAA23-7010-4BA2-ADC3-7D75015758D3}" destId="{F699AF07-6127-493E-928A-C43CE2956D7B}" srcOrd="0" destOrd="0" presId="urn:microsoft.com/office/officeart/2005/8/layout/cycle6"/>
    <dgm:cxn modelId="{DDCB7CF8-5655-4DE7-ACE6-8AD2E1FBB331}" srcId="{097A655C-F4BC-4C87-B83C-FD1584EF4FC7}" destId="{92DA8424-6513-48E3-BC26-590104D9D30C}" srcOrd="0" destOrd="0" parTransId="{9FD3C99D-F9D0-4F48-95EB-BC750D5BC3E7}" sibTransId="{5B79AEB7-E364-43EC-8CF4-43187D9554CC}"/>
    <dgm:cxn modelId="{750671F4-2276-4223-91EB-79E86908118D}" type="presOf" srcId="{5B79AEB7-E364-43EC-8CF4-43187D9554CC}" destId="{A32CB3CE-F47E-405A-9DBD-FC658B1B82DD}" srcOrd="0" destOrd="0" presId="urn:microsoft.com/office/officeart/2005/8/layout/cycle6"/>
    <dgm:cxn modelId="{0FE87448-B6F2-46F2-A226-067A7F350335}" type="presOf" srcId="{92DA8424-6513-48E3-BC26-590104D9D30C}" destId="{9262850B-4B27-4116-8057-D8EBE3D1DE36}" srcOrd="0" destOrd="0" presId="urn:microsoft.com/office/officeart/2005/8/layout/cycle6"/>
    <dgm:cxn modelId="{058E6D16-58AB-4B0F-A535-0D08CAA336D8}" srcId="{097A655C-F4BC-4C87-B83C-FD1584EF4FC7}" destId="{DA3C9F7B-0CFF-4723-B4BE-4E8E42D2BA82}" srcOrd="1" destOrd="0" parTransId="{C5A08DC6-EE65-4686-A62F-78B91CE0674F}" sibTransId="{079DC1F2-9875-4CDA-9236-AD4724B740AE}"/>
    <dgm:cxn modelId="{270B1AE6-76A0-47C7-99D2-611D04ABC1C5}" srcId="{097A655C-F4BC-4C87-B83C-FD1584EF4FC7}" destId="{698DAA23-7010-4BA2-ADC3-7D75015758D3}" srcOrd="3" destOrd="0" parTransId="{3448BCF1-A71A-441C-A58A-2B856A0A9F1F}" sibTransId="{B7699432-8950-42D6-B54B-6EDE3B96F18F}"/>
    <dgm:cxn modelId="{4358F5CD-5666-42CA-AE2B-EEC3EB909467}" type="presOf" srcId="{F3173DFC-8395-471A-9DAE-EF630452DDBC}" destId="{4E7DCA0E-ED5D-4E6C-A7E2-3B5DBE114ABB}" srcOrd="0" destOrd="0" presId="urn:microsoft.com/office/officeart/2005/8/layout/cycle6"/>
    <dgm:cxn modelId="{BB8D2827-4616-48A2-9673-2E075781EE1B}" type="presOf" srcId="{097A655C-F4BC-4C87-B83C-FD1584EF4FC7}" destId="{E8D59E60-15CC-4177-9F49-E4111A2EBD7D}" srcOrd="0" destOrd="0" presId="urn:microsoft.com/office/officeart/2005/8/layout/cycle6"/>
    <dgm:cxn modelId="{73EA4781-B63C-4F8F-A148-40D27F9D3518}" type="presParOf" srcId="{E8D59E60-15CC-4177-9F49-E4111A2EBD7D}" destId="{9262850B-4B27-4116-8057-D8EBE3D1DE36}" srcOrd="0" destOrd="0" presId="urn:microsoft.com/office/officeart/2005/8/layout/cycle6"/>
    <dgm:cxn modelId="{499C4BF0-77B9-4D26-9022-4DB6CAAF7B8F}" type="presParOf" srcId="{E8D59E60-15CC-4177-9F49-E4111A2EBD7D}" destId="{37264219-8076-42BC-8FB4-2007F547A96E}" srcOrd="1" destOrd="0" presId="urn:microsoft.com/office/officeart/2005/8/layout/cycle6"/>
    <dgm:cxn modelId="{3AB0E78C-C8F0-4BE6-8FA0-318F8B053330}" type="presParOf" srcId="{E8D59E60-15CC-4177-9F49-E4111A2EBD7D}" destId="{A32CB3CE-F47E-405A-9DBD-FC658B1B82DD}" srcOrd="2" destOrd="0" presId="urn:microsoft.com/office/officeart/2005/8/layout/cycle6"/>
    <dgm:cxn modelId="{E042BF0B-1AD6-4A28-94A4-A3CDD07C3F45}" type="presParOf" srcId="{E8D59E60-15CC-4177-9F49-E4111A2EBD7D}" destId="{1CB1DD7B-B4AA-490C-B34E-38BCE24BDAC3}" srcOrd="3" destOrd="0" presId="urn:microsoft.com/office/officeart/2005/8/layout/cycle6"/>
    <dgm:cxn modelId="{80439777-2CAD-4165-854C-1E237F5494B7}" type="presParOf" srcId="{E8D59E60-15CC-4177-9F49-E4111A2EBD7D}" destId="{5BCD5840-8870-45B6-8DC4-BFBF2AFBE968}" srcOrd="4" destOrd="0" presId="urn:microsoft.com/office/officeart/2005/8/layout/cycle6"/>
    <dgm:cxn modelId="{2CB8ADD1-73C3-4050-8779-759902DE2CE6}" type="presParOf" srcId="{E8D59E60-15CC-4177-9F49-E4111A2EBD7D}" destId="{EF9FC14F-FBC7-44B3-BDA8-7C28093AF255}" srcOrd="5" destOrd="0" presId="urn:microsoft.com/office/officeart/2005/8/layout/cycle6"/>
    <dgm:cxn modelId="{1AF147F7-0F8B-424A-8D9C-1AA58A84F4C7}" type="presParOf" srcId="{E8D59E60-15CC-4177-9F49-E4111A2EBD7D}" destId="{4E7DCA0E-ED5D-4E6C-A7E2-3B5DBE114ABB}" srcOrd="6" destOrd="0" presId="urn:microsoft.com/office/officeart/2005/8/layout/cycle6"/>
    <dgm:cxn modelId="{1368F8AC-F573-46F7-9E09-B09A8C65F2DF}" type="presParOf" srcId="{E8D59E60-15CC-4177-9F49-E4111A2EBD7D}" destId="{49374B70-884A-4256-833B-3EBDF16C322F}" srcOrd="7" destOrd="0" presId="urn:microsoft.com/office/officeart/2005/8/layout/cycle6"/>
    <dgm:cxn modelId="{1CAA10D4-B4D3-4112-9E34-F3F7365EAB9C}" type="presParOf" srcId="{E8D59E60-15CC-4177-9F49-E4111A2EBD7D}" destId="{88ABDD48-48EA-4EE2-A594-423ABE277DAD}" srcOrd="8" destOrd="0" presId="urn:microsoft.com/office/officeart/2005/8/layout/cycle6"/>
    <dgm:cxn modelId="{9F416986-B8C4-4BA9-AE42-F43FFE1EF838}" type="presParOf" srcId="{E8D59E60-15CC-4177-9F49-E4111A2EBD7D}" destId="{F699AF07-6127-493E-928A-C43CE2956D7B}" srcOrd="9" destOrd="0" presId="urn:microsoft.com/office/officeart/2005/8/layout/cycle6"/>
    <dgm:cxn modelId="{E71073DA-F689-42DC-B3CA-0CE3F8D345E1}" type="presParOf" srcId="{E8D59E60-15CC-4177-9F49-E4111A2EBD7D}" destId="{1759EDED-4F33-47AF-9FC8-E7D2A1F644CA}" srcOrd="10" destOrd="0" presId="urn:microsoft.com/office/officeart/2005/8/layout/cycle6"/>
    <dgm:cxn modelId="{2C88F34E-219B-4079-B3ED-D24760C6F9C1}" type="presParOf" srcId="{E8D59E60-15CC-4177-9F49-E4111A2EBD7D}" destId="{0878CCE8-8283-4C77-AAD6-1E78EF2DA0C0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822ABC-4888-4A5B-8D7C-40C500C9DBC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A31E246-D619-49FC-839E-BCA386638F6B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GB" b="1" dirty="0" smtClean="0"/>
            <a:t>Sense of own goodness</a:t>
          </a:r>
          <a:endParaRPr lang="en-GB" b="1" dirty="0"/>
        </a:p>
      </dgm:t>
    </dgm:pt>
    <dgm:pt modelId="{A4FD8C12-CAEC-4BEF-B3B1-822A01F1AB11}" type="parTrans" cxnId="{25030F1E-8703-4ED1-888D-347FCE528554}">
      <dgm:prSet/>
      <dgm:spPr/>
      <dgm:t>
        <a:bodyPr/>
        <a:lstStyle/>
        <a:p>
          <a:endParaRPr lang="en-GB"/>
        </a:p>
      </dgm:t>
    </dgm:pt>
    <dgm:pt modelId="{583436C1-0DC1-4AF0-A798-721331DC08B4}" type="sibTrans" cxnId="{25030F1E-8703-4ED1-888D-347FCE528554}">
      <dgm:prSet/>
      <dgm:spPr/>
      <dgm:t>
        <a:bodyPr/>
        <a:lstStyle/>
        <a:p>
          <a:endParaRPr lang="en-GB"/>
        </a:p>
      </dgm:t>
    </dgm:pt>
    <dgm:pt modelId="{10C506D2-53E1-4B0F-A260-B7590CB34887}">
      <dgm:prSet phldrT="[Text]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GB" b="1" dirty="0" smtClean="0"/>
            <a:t>Sense of being connected</a:t>
          </a:r>
          <a:endParaRPr lang="en-GB" b="1" dirty="0"/>
        </a:p>
      </dgm:t>
    </dgm:pt>
    <dgm:pt modelId="{7245647E-DD90-44EB-81AF-E33C4093EDDA}" type="parTrans" cxnId="{478A05B5-3208-4DB4-BF9B-1686FA9E0ABE}">
      <dgm:prSet/>
      <dgm:spPr/>
      <dgm:t>
        <a:bodyPr/>
        <a:lstStyle/>
        <a:p>
          <a:endParaRPr lang="en-GB"/>
        </a:p>
      </dgm:t>
    </dgm:pt>
    <dgm:pt modelId="{E31C8071-DD1C-43A2-8BE8-007B429906E1}" type="sibTrans" cxnId="{478A05B5-3208-4DB4-BF9B-1686FA9E0ABE}">
      <dgm:prSet/>
      <dgm:spPr/>
      <dgm:t>
        <a:bodyPr/>
        <a:lstStyle/>
        <a:p>
          <a:endParaRPr lang="en-GB"/>
        </a:p>
      </dgm:t>
    </dgm:pt>
    <dgm:pt modelId="{06B0C1AA-42D6-4863-BADA-3D8688CE0F7E}">
      <dgm:prSet phldrT="[Text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GB" b="1" dirty="0" smtClean="0"/>
            <a:t>Recognition of wrongdoing</a:t>
          </a:r>
          <a:endParaRPr lang="en-GB" b="1" dirty="0"/>
        </a:p>
      </dgm:t>
    </dgm:pt>
    <dgm:pt modelId="{A5A0D181-C089-4778-8124-17E071B6941A}" type="parTrans" cxnId="{DC9AE50E-71EC-47DE-B24A-920E2836AB78}">
      <dgm:prSet/>
      <dgm:spPr/>
      <dgm:t>
        <a:bodyPr/>
        <a:lstStyle/>
        <a:p>
          <a:endParaRPr lang="en-GB"/>
        </a:p>
      </dgm:t>
    </dgm:pt>
    <dgm:pt modelId="{7CD05E86-8C69-4BEF-BF80-651FC4340525}" type="sibTrans" cxnId="{DC9AE50E-71EC-47DE-B24A-920E2836AB78}">
      <dgm:prSet/>
      <dgm:spPr/>
      <dgm:t>
        <a:bodyPr/>
        <a:lstStyle/>
        <a:p>
          <a:endParaRPr lang="en-GB"/>
        </a:p>
      </dgm:t>
    </dgm:pt>
    <dgm:pt modelId="{64400FAB-68CF-4742-BB0B-C4C12BE9D06E}">
      <dgm:prSet phldrT="[Text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b="1" dirty="0" smtClean="0"/>
            <a:t>Respect for self &amp; others</a:t>
          </a:r>
          <a:endParaRPr lang="en-GB" b="1" dirty="0"/>
        </a:p>
      </dgm:t>
    </dgm:pt>
    <dgm:pt modelId="{BB5A6A67-A67E-4B41-A6AD-068495058A88}" type="parTrans" cxnId="{6F4004DC-866D-4C20-AAD7-4826B0F76B3A}">
      <dgm:prSet/>
      <dgm:spPr/>
      <dgm:t>
        <a:bodyPr/>
        <a:lstStyle/>
        <a:p>
          <a:endParaRPr lang="en-GB"/>
        </a:p>
      </dgm:t>
    </dgm:pt>
    <dgm:pt modelId="{A876E02E-325E-4E4F-87D5-667802482C2B}" type="sibTrans" cxnId="{6F4004DC-866D-4C20-AAD7-4826B0F76B3A}">
      <dgm:prSet/>
      <dgm:spPr/>
      <dgm:t>
        <a:bodyPr/>
        <a:lstStyle/>
        <a:p>
          <a:endParaRPr lang="en-GB"/>
        </a:p>
      </dgm:t>
    </dgm:pt>
    <dgm:pt modelId="{DDEB7DBD-C71C-4D05-944B-F77C053EA0D8}">
      <dgm:prSet phldrT="[Text]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GB" b="1" dirty="0" smtClean="0"/>
            <a:t>Capacity to forgive &amp; to be forgiven</a:t>
          </a:r>
          <a:endParaRPr lang="en-GB" b="1" dirty="0"/>
        </a:p>
      </dgm:t>
    </dgm:pt>
    <dgm:pt modelId="{B1417008-E59C-4C14-94E0-6A337C3597C9}" type="parTrans" cxnId="{08A7A10C-4C7D-417D-8A8D-C4100891149D}">
      <dgm:prSet/>
      <dgm:spPr/>
      <dgm:t>
        <a:bodyPr/>
        <a:lstStyle/>
        <a:p>
          <a:endParaRPr lang="en-GB"/>
        </a:p>
      </dgm:t>
    </dgm:pt>
    <dgm:pt modelId="{38597F04-A13A-4AAE-8AEA-D6785006C1D7}" type="sibTrans" cxnId="{08A7A10C-4C7D-417D-8A8D-C4100891149D}">
      <dgm:prSet/>
      <dgm:spPr/>
      <dgm:t>
        <a:bodyPr/>
        <a:lstStyle/>
        <a:p>
          <a:endParaRPr lang="en-GB"/>
        </a:p>
      </dgm:t>
    </dgm:pt>
    <dgm:pt modelId="{6D35DF3B-DD90-4D50-9922-7E8E1E1F5EE2}">
      <dgm:prSet phldrT="[Text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en-GB" sz="3400" b="1" dirty="0" smtClean="0"/>
            <a:t>A sense of celebration</a:t>
          </a:r>
        </a:p>
        <a:p>
          <a:pPr algn="r"/>
          <a:endParaRPr lang="en-GB" sz="1000" b="0" dirty="0"/>
        </a:p>
      </dgm:t>
    </dgm:pt>
    <dgm:pt modelId="{022CBE55-1CCE-4BDE-B7B0-3F518A7816D0}" type="parTrans" cxnId="{14A03FA2-1C96-4646-9CCF-594D9F74195F}">
      <dgm:prSet/>
      <dgm:spPr/>
      <dgm:t>
        <a:bodyPr/>
        <a:lstStyle/>
        <a:p>
          <a:endParaRPr lang="en-GB"/>
        </a:p>
      </dgm:t>
    </dgm:pt>
    <dgm:pt modelId="{0344C03B-246A-45F5-9673-2BA14C7EC3DB}" type="sibTrans" cxnId="{14A03FA2-1C96-4646-9CCF-594D9F74195F}">
      <dgm:prSet/>
      <dgm:spPr/>
      <dgm:t>
        <a:bodyPr/>
        <a:lstStyle/>
        <a:p>
          <a:endParaRPr lang="en-GB"/>
        </a:p>
      </dgm:t>
    </dgm:pt>
    <dgm:pt modelId="{1CFB9FC6-9D8A-4A1C-8906-E46A63A319B7}" type="pres">
      <dgm:prSet presAssocID="{FF822ABC-4888-4A5B-8D7C-40C500C9DBC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AAE0B77-C2F3-4B42-B5E0-FA06F8C3E9DC}" type="pres">
      <dgm:prSet presAssocID="{BA31E246-D619-49FC-839E-BCA386638F6B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0B58E94-A825-4FB4-B846-E72CB896840B}" type="pres">
      <dgm:prSet presAssocID="{583436C1-0DC1-4AF0-A798-721331DC08B4}" presName="sibTrans" presStyleCnt="0"/>
      <dgm:spPr/>
    </dgm:pt>
    <dgm:pt modelId="{5D5059F5-FCE4-45FD-8238-BCF8C384AEA0}" type="pres">
      <dgm:prSet presAssocID="{10C506D2-53E1-4B0F-A260-B7590CB34887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92469B5-08D1-47E2-B2F7-C80F37C5B200}" type="pres">
      <dgm:prSet presAssocID="{E31C8071-DD1C-43A2-8BE8-007B429906E1}" presName="sibTrans" presStyleCnt="0"/>
      <dgm:spPr/>
    </dgm:pt>
    <dgm:pt modelId="{DDA82BD6-1E41-4C5A-A116-10253483B593}" type="pres">
      <dgm:prSet presAssocID="{06B0C1AA-42D6-4863-BADA-3D8688CE0F7E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42C1E4E-7794-440A-92E3-32E8F9525B9C}" type="pres">
      <dgm:prSet presAssocID="{7CD05E86-8C69-4BEF-BF80-651FC4340525}" presName="sibTrans" presStyleCnt="0"/>
      <dgm:spPr/>
    </dgm:pt>
    <dgm:pt modelId="{CC2B7687-FD09-4D58-A16D-6C2B9941C462}" type="pres">
      <dgm:prSet presAssocID="{64400FAB-68CF-4742-BB0B-C4C12BE9D06E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6699FD6-BE2A-4397-851F-007C409223D4}" type="pres">
      <dgm:prSet presAssocID="{A876E02E-325E-4E4F-87D5-667802482C2B}" presName="sibTrans" presStyleCnt="0"/>
      <dgm:spPr/>
    </dgm:pt>
    <dgm:pt modelId="{DE8F7FD4-462C-419F-8501-D553FD2793F3}" type="pres">
      <dgm:prSet presAssocID="{DDEB7DBD-C71C-4D05-944B-F77C053EA0D8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71EB217-5794-4C7E-B519-B684B536AECD}" type="pres">
      <dgm:prSet presAssocID="{38597F04-A13A-4AAE-8AEA-D6785006C1D7}" presName="sibTrans" presStyleCnt="0"/>
      <dgm:spPr/>
    </dgm:pt>
    <dgm:pt modelId="{FC022F61-D394-4710-A2B7-504238706DB8}" type="pres">
      <dgm:prSet presAssocID="{6D35DF3B-DD90-4D50-9922-7E8E1E1F5EE2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3A674EA-88AB-4D5B-B33E-2A3D9FAFA4D7}" type="presOf" srcId="{6D35DF3B-DD90-4D50-9922-7E8E1E1F5EE2}" destId="{FC022F61-D394-4710-A2B7-504238706DB8}" srcOrd="0" destOrd="0" presId="urn:microsoft.com/office/officeart/2005/8/layout/default"/>
    <dgm:cxn modelId="{14A03FA2-1C96-4646-9CCF-594D9F74195F}" srcId="{FF822ABC-4888-4A5B-8D7C-40C500C9DBC1}" destId="{6D35DF3B-DD90-4D50-9922-7E8E1E1F5EE2}" srcOrd="5" destOrd="0" parTransId="{022CBE55-1CCE-4BDE-B7B0-3F518A7816D0}" sibTransId="{0344C03B-246A-45F5-9673-2BA14C7EC3DB}"/>
    <dgm:cxn modelId="{DC9AE50E-71EC-47DE-B24A-920E2836AB78}" srcId="{FF822ABC-4888-4A5B-8D7C-40C500C9DBC1}" destId="{06B0C1AA-42D6-4863-BADA-3D8688CE0F7E}" srcOrd="2" destOrd="0" parTransId="{A5A0D181-C089-4778-8124-17E071B6941A}" sibTransId="{7CD05E86-8C69-4BEF-BF80-651FC4340525}"/>
    <dgm:cxn modelId="{6F4004DC-866D-4C20-AAD7-4826B0F76B3A}" srcId="{FF822ABC-4888-4A5B-8D7C-40C500C9DBC1}" destId="{64400FAB-68CF-4742-BB0B-C4C12BE9D06E}" srcOrd="3" destOrd="0" parTransId="{BB5A6A67-A67E-4B41-A6AD-068495058A88}" sibTransId="{A876E02E-325E-4E4F-87D5-667802482C2B}"/>
    <dgm:cxn modelId="{C940B356-773C-4060-B0DD-63F6E5C9FA00}" type="presOf" srcId="{FF822ABC-4888-4A5B-8D7C-40C500C9DBC1}" destId="{1CFB9FC6-9D8A-4A1C-8906-E46A63A319B7}" srcOrd="0" destOrd="0" presId="urn:microsoft.com/office/officeart/2005/8/layout/default"/>
    <dgm:cxn modelId="{FAFA84F4-AEBD-4EEA-AEB5-7A790C54D102}" type="presOf" srcId="{64400FAB-68CF-4742-BB0B-C4C12BE9D06E}" destId="{CC2B7687-FD09-4D58-A16D-6C2B9941C462}" srcOrd="0" destOrd="0" presId="urn:microsoft.com/office/officeart/2005/8/layout/default"/>
    <dgm:cxn modelId="{2402417E-E7FD-4F23-91D3-B8C82CC6CF40}" type="presOf" srcId="{DDEB7DBD-C71C-4D05-944B-F77C053EA0D8}" destId="{DE8F7FD4-462C-419F-8501-D553FD2793F3}" srcOrd="0" destOrd="0" presId="urn:microsoft.com/office/officeart/2005/8/layout/default"/>
    <dgm:cxn modelId="{25030F1E-8703-4ED1-888D-347FCE528554}" srcId="{FF822ABC-4888-4A5B-8D7C-40C500C9DBC1}" destId="{BA31E246-D619-49FC-839E-BCA386638F6B}" srcOrd="0" destOrd="0" parTransId="{A4FD8C12-CAEC-4BEF-B3B1-822A01F1AB11}" sibTransId="{583436C1-0DC1-4AF0-A798-721331DC08B4}"/>
    <dgm:cxn modelId="{478A05B5-3208-4DB4-BF9B-1686FA9E0ABE}" srcId="{FF822ABC-4888-4A5B-8D7C-40C500C9DBC1}" destId="{10C506D2-53E1-4B0F-A260-B7590CB34887}" srcOrd="1" destOrd="0" parTransId="{7245647E-DD90-44EB-81AF-E33C4093EDDA}" sibTransId="{E31C8071-DD1C-43A2-8BE8-007B429906E1}"/>
    <dgm:cxn modelId="{7728F1EB-34D2-4269-AA50-A26E5C0ED30B}" type="presOf" srcId="{06B0C1AA-42D6-4863-BADA-3D8688CE0F7E}" destId="{DDA82BD6-1E41-4C5A-A116-10253483B593}" srcOrd="0" destOrd="0" presId="urn:microsoft.com/office/officeart/2005/8/layout/default"/>
    <dgm:cxn modelId="{08A7A10C-4C7D-417D-8A8D-C4100891149D}" srcId="{FF822ABC-4888-4A5B-8D7C-40C500C9DBC1}" destId="{DDEB7DBD-C71C-4D05-944B-F77C053EA0D8}" srcOrd="4" destOrd="0" parTransId="{B1417008-E59C-4C14-94E0-6A337C3597C9}" sibTransId="{38597F04-A13A-4AAE-8AEA-D6785006C1D7}"/>
    <dgm:cxn modelId="{12E6F3DC-40B7-42BA-AE76-446F881F2F91}" type="presOf" srcId="{BA31E246-D619-49FC-839E-BCA386638F6B}" destId="{7AAE0B77-C2F3-4B42-B5E0-FA06F8C3E9DC}" srcOrd="0" destOrd="0" presId="urn:microsoft.com/office/officeart/2005/8/layout/default"/>
    <dgm:cxn modelId="{9887C752-A258-464F-BDAD-DE9928DA8E33}" type="presOf" srcId="{10C506D2-53E1-4B0F-A260-B7590CB34887}" destId="{5D5059F5-FCE4-45FD-8238-BCF8C384AEA0}" srcOrd="0" destOrd="0" presId="urn:microsoft.com/office/officeart/2005/8/layout/default"/>
    <dgm:cxn modelId="{22D7D236-E60B-40AB-AD74-686D14724A90}" type="presParOf" srcId="{1CFB9FC6-9D8A-4A1C-8906-E46A63A319B7}" destId="{7AAE0B77-C2F3-4B42-B5E0-FA06F8C3E9DC}" srcOrd="0" destOrd="0" presId="urn:microsoft.com/office/officeart/2005/8/layout/default"/>
    <dgm:cxn modelId="{F205D53C-43C5-488A-9A0E-7F1BB3E112ED}" type="presParOf" srcId="{1CFB9FC6-9D8A-4A1C-8906-E46A63A319B7}" destId="{B0B58E94-A825-4FB4-B846-E72CB896840B}" srcOrd="1" destOrd="0" presId="urn:microsoft.com/office/officeart/2005/8/layout/default"/>
    <dgm:cxn modelId="{8F276B95-505E-4680-8022-4433CC3702A3}" type="presParOf" srcId="{1CFB9FC6-9D8A-4A1C-8906-E46A63A319B7}" destId="{5D5059F5-FCE4-45FD-8238-BCF8C384AEA0}" srcOrd="2" destOrd="0" presId="urn:microsoft.com/office/officeart/2005/8/layout/default"/>
    <dgm:cxn modelId="{380F0674-6B2D-4B89-9B54-43D6AA926FB2}" type="presParOf" srcId="{1CFB9FC6-9D8A-4A1C-8906-E46A63A319B7}" destId="{092469B5-08D1-47E2-B2F7-C80F37C5B200}" srcOrd="3" destOrd="0" presId="urn:microsoft.com/office/officeart/2005/8/layout/default"/>
    <dgm:cxn modelId="{3E7078DC-9156-4F4F-A666-5AF889D81B9E}" type="presParOf" srcId="{1CFB9FC6-9D8A-4A1C-8906-E46A63A319B7}" destId="{DDA82BD6-1E41-4C5A-A116-10253483B593}" srcOrd="4" destOrd="0" presId="urn:microsoft.com/office/officeart/2005/8/layout/default"/>
    <dgm:cxn modelId="{22A48CD8-528D-4C89-833D-3155C4215B4F}" type="presParOf" srcId="{1CFB9FC6-9D8A-4A1C-8906-E46A63A319B7}" destId="{042C1E4E-7794-440A-92E3-32E8F9525B9C}" srcOrd="5" destOrd="0" presId="urn:microsoft.com/office/officeart/2005/8/layout/default"/>
    <dgm:cxn modelId="{F7E94C80-B544-4D35-84FC-31FF4FD5351D}" type="presParOf" srcId="{1CFB9FC6-9D8A-4A1C-8906-E46A63A319B7}" destId="{CC2B7687-FD09-4D58-A16D-6C2B9941C462}" srcOrd="6" destOrd="0" presId="urn:microsoft.com/office/officeart/2005/8/layout/default"/>
    <dgm:cxn modelId="{BBA0133C-157F-45C7-AC7B-706D1945CB4A}" type="presParOf" srcId="{1CFB9FC6-9D8A-4A1C-8906-E46A63A319B7}" destId="{F6699FD6-BE2A-4397-851F-007C409223D4}" srcOrd="7" destOrd="0" presId="urn:microsoft.com/office/officeart/2005/8/layout/default"/>
    <dgm:cxn modelId="{9BF43F28-D85B-43B1-B54C-14EC390E3290}" type="presParOf" srcId="{1CFB9FC6-9D8A-4A1C-8906-E46A63A319B7}" destId="{DE8F7FD4-462C-419F-8501-D553FD2793F3}" srcOrd="8" destOrd="0" presId="urn:microsoft.com/office/officeart/2005/8/layout/default"/>
    <dgm:cxn modelId="{ECEBB14B-AEAC-45B5-93A7-B416E9D1CBD9}" type="presParOf" srcId="{1CFB9FC6-9D8A-4A1C-8906-E46A63A319B7}" destId="{371EB217-5794-4C7E-B519-B684B536AECD}" srcOrd="9" destOrd="0" presId="urn:microsoft.com/office/officeart/2005/8/layout/default"/>
    <dgm:cxn modelId="{FC10999B-C24C-4D1A-B929-95C92AC6B5BA}" type="presParOf" srcId="{1CFB9FC6-9D8A-4A1C-8906-E46A63A319B7}" destId="{FC022F61-D394-4710-A2B7-504238706DB8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62850B-4B27-4116-8057-D8EBE3D1DE36}">
      <dsp:nvSpPr>
        <dsp:cNvPr id="0" name=""/>
        <dsp:cNvSpPr/>
      </dsp:nvSpPr>
      <dsp:spPr>
        <a:xfrm>
          <a:off x="5826277" y="720079"/>
          <a:ext cx="2598658" cy="2242772"/>
        </a:xfrm>
        <a:prstGeom prst="roundRect">
          <a:avLst/>
        </a:prstGeom>
        <a:solidFill>
          <a:schemeClr val="accent3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b="1" kern="1200" dirty="0" smtClean="0">
              <a:solidFill>
                <a:schemeClr val="bg1"/>
              </a:solidFill>
            </a:rPr>
            <a:t>I am Special</a:t>
          </a: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b="1" kern="1200" dirty="0" smtClean="0">
              <a:solidFill>
                <a:schemeClr val="bg1"/>
              </a:solidFill>
            </a:rPr>
            <a:t>Junior Infants</a:t>
          </a:r>
          <a:endParaRPr lang="en-GB" sz="3100" b="1" kern="1200" dirty="0">
            <a:solidFill>
              <a:schemeClr val="bg1"/>
            </a:solidFill>
          </a:endParaRPr>
        </a:p>
      </dsp:txBody>
      <dsp:txXfrm>
        <a:off x="5935760" y="829562"/>
        <a:ext cx="2379692" cy="2023806"/>
      </dsp:txXfrm>
    </dsp:sp>
    <dsp:sp modelId="{A32CB3CE-F47E-405A-9DBD-FC658B1B82DD}">
      <dsp:nvSpPr>
        <dsp:cNvPr id="0" name=""/>
        <dsp:cNvSpPr/>
      </dsp:nvSpPr>
      <dsp:spPr>
        <a:xfrm>
          <a:off x="3846035" y="-766181"/>
          <a:ext cx="4198280" cy="4198280"/>
        </a:xfrm>
        <a:custGeom>
          <a:avLst/>
          <a:gdLst/>
          <a:ahLst/>
          <a:cxnLst/>
          <a:rect l="0" t="0" r="0" b="0"/>
          <a:pathLst>
            <a:path>
              <a:moveTo>
                <a:pt x="3414379" y="3735151"/>
              </a:moveTo>
              <a:arcTo wR="2099140" hR="2099140" stAng="3072188" swAng="157749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B1DD7B-B4AA-490C-B34E-38BCE24BDAC3}">
      <dsp:nvSpPr>
        <dsp:cNvPr id="0" name=""/>
        <dsp:cNvSpPr/>
      </dsp:nvSpPr>
      <dsp:spPr>
        <a:xfrm>
          <a:off x="4032449" y="3384385"/>
          <a:ext cx="3152898" cy="2031030"/>
        </a:xfrm>
        <a:prstGeom prst="roundRect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b="1" kern="1200" dirty="0" smtClean="0"/>
            <a:t>You are special</a:t>
          </a: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b="1" kern="1200" dirty="0" smtClean="0"/>
            <a:t>Senior Infants</a:t>
          </a:r>
          <a:endParaRPr lang="en-GB" sz="3100" b="1" kern="1200" dirty="0"/>
        </a:p>
      </dsp:txBody>
      <dsp:txXfrm>
        <a:off x="4131596" y="3483532"/>
        <a:ext cx="2954604" cy="1832736"/>
      </dsp:txXfrm>
    </dsp:sp>
    <dsp:sp modelId="{EF9FC14F-FBC7-44B3-BDA8-7C28093AF255}">
      <dsp:nvSpPr>
        <dsp:cNvPr id="0" name=""/>
        <dsp:cNvSpPr/>
      </dsp:nvSpPr>
      <dsp:spPr>
        <a:xfrm>
          <a:off x="1211488" y="605404"/>
          <a:ext cx="4198280" cy="4198280"/>
        </a:xfrm>
        <a:custGeom>
          <a:avLst/>
          <a:gdLst/>
          <a:ahLst/>
          <a:cxnLst/>
          <a:rect l="0" t="0" r="0" b="0"/>
          <a:pathLst>
            <a:path>
              <a:moveTo>
                <a:pt x="2807032" y="4075317"/>
              </a:moveTo>
              <a:arcTo wR="2099140" hR="2099140" stAng="4217510" swAng="243111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7DCA0E-ED5D-4E6C-A7E2-3B5DBE114ABB}">
      <dsp:nvSpPr>
        <dsp:cNvPr id="0" name=""/>
        <dsp:cNvSpPr/>
      </dsp:nvSpPr>
      <dsp:spPr>
        <a:xfrm>
          <a:off x="432054" y="2448273"/>
          <a:ext cx="2917008" cy="2213152"/>
        </a:xfrm>
        <a:prstGeom prst="roundRect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b="1" kern="1200" dirty="0" smtClean="0"/>
            <a:t>We</a:t>
          </a:r>
          <a:r>
            <a:rPr lang="en-GB" sz="3100" b="1" i="1" kern="1200" dirty="0" smtClean="0"/>
            <a:t> are special</a:t>
          </a:r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b="1" i="1" kern="1200" dirty="0" smtClean="0"/>
            <a:t>1</a:t>
          </a:r>
          <a:r>
            <a:rPr lang="en-GB" sz="3100" b="1" i="1" kern="1200" baseline="30000" dirty="0" smtClean="0"/>
            <a:t>st</a:t>
          </a:r>
          <a:r>
            <a:rPr lang="en-GB" sz="3100" b="1" i="1" kern="1200" dirty="0" smtClean="0"/>
            <a:t> Class</a:t>
          </a:r>
          <a:endParaRPr lang="en-GB" sz="3100" b="1" i="1" kern="1200" dirty="0"/>
        </a:p>
      </dsp:txBody>
      <dsp:txXfrm>
        <a:off x="540091" y="2556310"/>
        <a:ext cx="2700934" cy="1997078"/>
      </dsp:txXfrm>
    </dsp:sp>
    <dsp:sp modelId="{88ABDD48-48EA-4EE2-A594-423ABE277DAD}">
      <dsp:nvSpPr>
        <dsp:cNvPr id="0" name=""/>
        <dsp:cNvSpPr/>
      </dsp:nvSpPr>
      <dsp:spPr>
        <a:xfrm>
          <a:off x="-488589" y="2441122"/>
          <a:ext cx="4198280" cy="4198280"/>
        </a:xfrm>
        <a:custGeom>
          <a:avLst/>
          <a:gdLst/>
          <a:ahLst/>
          <a:cxnLst/>
          <a:rect l="0" t="0" r="0" b="0"/>
          <a:pathLst>
            <a:path>
              <a:moveTo>
                <a:pt x="2273570" y="7259"/>
              </a:moveTo>
              <a:arcTo wR="2099140" hR="2099140" stAng="16485993" swAng="20947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99AF07-6127-493E-928A-C43CE2956D7B}">
      <dsp:nvSpPr>
        <dsp:cNvPr id="0" name=""/>
        <dsp:cNvSpPr/>
      </dsp:nvSpPr>
      <dsp:spPr>
        <a:xfrm>
          <a:off x="216029" y="0"/>
          <a:ext cx="4330335" cy="24630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800" b="1" kern="1200" dirty="0" smtClean="0"/>
            <a:t>Connected</a:t>
          </a:r>
        </a:p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800" b="1" kern="1200" dirty="0" smtClean="0"/>
            <a:t>Reconnected</a:t>
          </a:r>
        </a:p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800" b="1" kern="1200" dirty="0" smtClean="0"/>
            <a:t>2</a:t>
          </a:r>
          <a:r>
            <a:rPr lang="en-GB" sz="4800" b="1" kern="1200" baseline="30000" dirty="0" smtClean="0"/>
            <a:t>nd</a:t>
          </a:r>
          <a:r>
            <a:rPr lang="en-GB" sz="4800" b="1" kern="1200" dirty="0" smtClean="0"/>
            <a:t> Class</a:t>
          </a:r>
          <a:endParaRPr lang="en-GB" sz="800" b="1" kern="1200" dirty="0" smtClean="0"/>
        </a:p>
      </dsp:txBody>
      <dsp:txXfrm>
        <a:off x="336266" y="120237"/>
        <a:ext cx="4089861" cy="2222599"/>
      </dsp:txXfrm>
    </dsp:sp>
    <dsp:sp modelId="{0878CCE8-8283-4C77-AAD6-1E78EF2DA0C0}">
      <dsp:nvSpPr>
        <dsp:cNvPr id="0" name=""/>
        <dsp:cNvSpPr/>
      </dsp:nvSpPr>
      <dsp:spPr>
        <a:xfrm>
          <a:off x="2812718" y="103311"/>
          <a:ext cx="4198280" cy="4198280"/>
        </a:xfrm>
        <a:custGeom>
          <a:avLst/>
          <a:gdLst/>
          <a:ahLst/>
          <a:cxnLst/>
          <a:rect l="0" t="0" r="0" b="0"/>
          <a:pathLst>
            <a:path>
              <a:moveTo>
                <a:pt x="1752784" y="28771"/>
              </a:moveTo>
              <a:arcTo wR="2099140" hR="2099140" stAng="15630171" swAng="324252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AE0B77-C2F3-4B42-B5E0-FA06F8C3E9DC}">
      <dsp:nvSpPr>
        <dsp:cNvPr id="0" name=""/>
        <dsp:cNvSpPr/>
      </dsp:nvSpPr>
      <dsp:spPr>
        <a:xfrm>
          <a:off x="902896" y="3396"/>
          <a:ext cx="3128951" cy="1877370"/>
        </a:xfrm>
        <a:prstGeom prst="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700" b="1" kern="1200" dirty="0" smtClean="0"/>
            <a:t>Sense of own goodness</a:t>
          </a:r>
          <a:endParaRPr lang="en-GB" sz="3700" b="1" kern="1200" dirty="0"/>
        </a:p>
      </dsp:txBody>
      <dsp:txXfrm>
        <a:off x="902896" y="3396"/>
        <a:ext cx="3128951" cy="1877370"/>
      </dsp:txXfrm>
    </dsp:sp>
    <dsp:sp modelId="{5D5059F5-FCE4-45FD-8238-BCF8C384AEA0}">
      <dsp:nvSpPr>
        <dsp:cNvPr id="0" name=""/>
        <dsp:cNvSpPr/>
      </dsp:nvSpPr>
      <dsp:spPr>
        <a:xfrm>
          <a:off x="4344743" y="3396"/>
          <a:ext cx="3128951" cy="1877370"/>
        </a:xfrm>
        <a:prstGeom prst="rect">
          <a:avLst/>
        </a:prstGeom>
        <a:solidFill>
          <a:schemeClr val="accent5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700" b="1" kern="1200" dirty="0" smtClean="0"/>
            <a:t>Sense of being connected</a:t>
          </a:r>
          <a:endParaRPr lang="en-GB" sz="3700" b="1" kern="1200" dirty="0"/>
        </a:p>
      </dsp:txBody>
      <dsp:txXfrm>
        <a:off x="4344743" y="3396"/>
        <a:ext cx="3128951" cy="1877370"/>
      </dsp:txXfrm>
    </dsp:sp>
    <dsp:sp modelId="{DDA82BD6-1E41-4C5A-A116-10253483B593}">
      <dsp:nvSpPr>
        <dsp:cNvPr id="0" name=""/>
        <dsp:cNvSpPr/>
      </dsp:nvSpPr>
      <dsp:spPr>
        <a:xfrm>
          <a:off x="902896" y="2193662"/>
          <a:ext cx="3128951" cy="1877370"/>
        </a:xfrm>
        <a:prstGeom prst="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700" b="1" kern="1200" dirty="0" smtClean="0"/>
            <a:t>Recognition of wrongdoing</a:t>
          </a:r>
          <a:endParaRPr lang="en-GB" sz="3700" b="1" kern="1200" dirty="0"/>
        </a:p>
      </dsp:txBody>
      <dsp:txXfrm>
        <a:off x="902896" y="2193662"/>
        <a:ext cx="3128951" cy="1877370"/>
      </dsp:txXfrm>
    </dsp:sp>
    <dsp:sp modelId="{CC2B7687-FD09-4D58-A16D-6C2B9941C462}">
      <dsp:nvSpPr>
        <dsp:cNvPr id="0" name=""/>
        <dsp:cNvSpPr/>
      </dsp:nvSpPr>
      <dsp:spPr>
        <a:xfrm>
          <a:off x="4344743" y="2193662"/>
          <a:ext cx="3128951" cy="1877370"/>
        </a:xfrm>
        <a:prstGeom prst="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700" b="1" kern="1200" dirty="0" smtClean="0"/>
            <a:t>Respect for self &amp; others</a:t>
          </a:r>
          <a:endParaRPr lang="en-GB" sz="3700" b="1" kern="1200" dirty="0"/>
        </a:p>
      </dsp:txBody>
      <dsp:txXfrm>
        <a:off x="4344743" y="2193662"/>
        <a:ext cx="3128951" cy="1877370"/>
      </dsp:txXfrm>
    </dsp:sp>
    <dsp:sp modelId="{DE8F7FD4-462C-419F-8501-D553FD2793F3}">
      <dsp:nvSpPr>
        <dsp:cNvPr id="0" name=""/>
        <dsp:cNvSpPr/>
      </dsp:nvSpPr>
      <dsp:spPr>
        <a:xfrm>
          <a:off x="902896" y="4383928"/>
          <a:ext cx="3128951" cy="1877370"/>
        </a:xfrm>
        <a:prstGeom prst="rect">
          <a:avLst/>
        </a:prstGeom>
        <a:solidFill>
          <a:schemeClr val="dk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700" b="1" kern="1200" dirty="0" smtClean="0"/>
            <a:t>Capacity to forgive &amp; to be forgiven</a:t>
          </a:r>
          <a:endParaRPr lang="en-GB" sz="3700" b="1" kern="1200" dirty="0"/>
        </a:p>
      </dsp:txBody>
      <dsp:txXfrm>
        <a:off x="902896" y="4383928"/>
        <a:ext cx="3128951" cy="1877370"/>
      </dsp:txXfrm>
    </dsp:sp>
    <dsp:sp modelId="{FC022F61-D394-4710-A2B7-504238706DB8}">
      <dsp:nvSpPr>
        <dsp:cNvPr id="0" name=""/>
        <dsp:cNvSpPr/>
      </dsp:nvSpPr>
      <dsp:spPr>
        <a:xfrm>
          <a:off x="4344743" y="4383928"/>
          <a:ext cx="3128951" cy="1877370"/>
        </a:xfrm>
        <a:prstGeom prst="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400" b="1" kern="1200" dirty="0" smtClean="0"/>
            <a:t>A sense of celebration</a:t>
          </a:r>
        </a:p>
        <a:p>
          <a:pPr lvl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b="0" kern="1200" dirty="0"/>
        </a:p>
      </dsp:txBody>
      <dsp:txXfrm>
        <a:off x="4344743" y="4383928"/>
        <a:ext cx="3128951" cy="18773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D31E7-D62B-43E2-84A6-1C3F949EE867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188B-72C2-44AA-818B-F073CA7340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4515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D31E7-D62B-43E2-84A6-1C3F949EE867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188B-72C2-44AA-818B-F073CA7340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521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D31E7-D62B-43E2-84A6-1C3F949EE867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188B-72C2-44AA-818B-F073CA7340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403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D31E7-D62B-43E2-84A6-1C3F949EE867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188B-72C2-44AA-818B-F073CA7340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604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D31E7-D62B-43E2-84A6-1C3F949EE867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188B-72C2-44AA-818B-F073CA7340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02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D31E7-D62B-43E2-84A6-1C3F949EE867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188B-72C2-44AA-818B-F073CA7340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717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D31E7-D62B-43E2-84A6-1C3F949EE867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188B-72C2-44AA-818B-F073CA7340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750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D31E7-D62B-43E2-84A6-1C3F949EE867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188B-72C2-44AA-818B-F073CA7340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425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D31E7-D62B-43E2-84A6-1C3F949EE867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188B-72C2-44AA-818B-F073CA7340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653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D31E7-D62B-43E2-84A6-1C3F949EE867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188B-72C2-44AA-818B-F073CA7340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32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D31E7-D62B-43E2-84A6-1C3F949EE867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188B-72C2-44AA-818B-F073CA7340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345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D31E7-D62B-43E2-84A6-1C3F949EE867}" type="datetimeFigureOut">
              <a:rPr lang="en-GB" smtClean="0"/>
              <a:t>10/06/2014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B188B-72C2-44AA-818B-F073CA7340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480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6992"/>
            <a:ext cx="8229600" cy="276917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5200" b="1" dirty="0" smtClean="0">
                <a:solidFill>
                  <a:schemeClr val="bg2">
                    <a:lumMod val="10000"/>
                  </a:schemeClr>
                </a:solidFill>
              </a:rPr>
              <a:t>“</a:t>
            </a:r>
            <a:r>
              <a:rPr lang="en-GB" sz="5200" b="1" dirty="0">
                <a:solidFill>
                  <a:schemeClr val="bg2">
                    <a:lumMod val="10000"/>
                  </a:schemeClr>
                </a:solidFill>
              </a:rPr>
              <a:t>The glory of God is a person fully alive</a:t>
            </a:r>
            <a:r>
              <a:rPr lang="en-GB" sz="5200" b="1" dirty="0" smtClean="0">
                <a:solidFill>
                  <a:schemeClr val="bg2">
                    <a:lumMod val="10000"/>
                  </a:schemeClr>
                </a:solidFill>
              </a:rPr>
              <a:t>” </a:t>
            </a:r>
            <a:endParaRPr lang="en-GB" sz="52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Alive-O Religion Programme Theme is: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961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726069"/>
              </p:ext>
            </p:extLst>
          </p:nvPr>
        </p:nvGraphicFramePr>
        <p:xfrm>
          <a:off x="467544" y="836712"/>
          <a:ext cx="8424936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2784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87465240"/>
              </p:ext>
            </p:extLst>
          </p:nvPr>
        </p:nvGraphicFramePr>
        <p:xfrm>
          <a:off x="323528" y="332656"/>
          <a:ext cx="8376592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90627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4" grpId="1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3000" b="1" dirty="0"/>
              <a:t>In 1999 Martin </a:t>
            </a:r>
            <a:r>
              <a:rPr lang="en-GB" sz="3000" b="1" dirty="0" smtClean="0"/>
              <a:t>Kennedy wrote a report about the teaching of Religion in Primary Schools.  The report was called ‘Islands Apart’.   In it he says: </a:t>
            </a:r>
            <a:endParaRPr lang="en-GB" sz="3000" b="1" dirty="0"/>
          </a:p>
          <a:p>
            <a:pPr marL="0" indent="0">
              <a:buNone/>
            </a:pPr>
            <a:r>
              <a:rPr lang="en-GB" sz="3000" b="1" dirty="0"/>
              <a:t>There is good news and bad news in the report. The good news is that both teachers and students are highly positive about the programme – the classroom emerges as a space where the students engage with religion in a way that is delightful for them. </a:t>
            </a:r>
            <a:endParaRPr lang="en-GB" sz="3000" b="1" dirty="0" smtClean="0"/>
          </a:p>
          <a:p>
            <a:pPr marL="0" indent="0">
              <a:buNone/>
            </a:pPr>
            <a:r>
              <a:rPr lang="en-GB" sz="3000" b="1" dirty="0" smtClean="0"/>
              <a:t>The </a:t>
            </a:r>
            <a:r>
              <a:rPr lang="en-GB" sz="3000" b="1" dirty="0"/>
              <a:t>bad news is that the classroom is increasingly the only space where the students so engage with religion. While in theory the religious education of children involves a partnership of home, parish and school the reality appears to be quite different </a:t>
            </a:r>
            <a:r>
              <a:rPr lang="en-GB" sz="3000" b="1" dirty="0" smtClean="0"/>
              <a:t>.</a:t>
            </a:r>
            <a:endParaRPr lang="en-GB" sz="3000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3733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4001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7502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185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Alive-O Religion Programme Theme is: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</dc:creator>
  <cp:lastModifiedBy>Kevin</cp:lastModifiedBy>
  <cp:revision>5</cp:revision>
  <dcterms:created xsi:type="dcterms:W3CDTF">2014-06-09T17:51:39Z</dcterms:created>
  <dcterms:modified xsi:type="dcterms:W3CDTF">2014-06-10T14:33:05Z</dcterms:modified>
</cp:coreProperties>
</file>